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Discrete Math (2)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21431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Haiming Chen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Associate Professor, PhD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Department of Computer Science,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Ningbo University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http://www.chenhaiming.cn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3018336" cy="367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Page </a:t>
            </a:r>
            <a:r>
              <a:rPr lang="en-US" altLang="zh-CN" dirty="0" smtClean="0"/>
              <a:t>822, </a:t>
            </a:r>
            <a:r>
              <a:rPr lang="en-US" altLang="zh-CN" dirty="0" smtClean="0"/>
              <a:t>Exercise </a:t>
            </a:r>
            <a:r>
              <a:rPr lang="en-US" altLang="zh-CN" dirty="0" smtClean="0"/>
              <a:t>2, 4</a:t>
            </a:r>
            <a:endParaRPr lang="en-US" altLang="zh-CN" dirty="0" smtClean="0"/>
          </a:p>
          <a:p>
            <a:r>
              <a:rPr lang="en-US" altLang="zh-CN" dirty="0" smtClean="0"/>
              <a:t>Page 828, Exercise 5, 6(d)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Boolean operators</a:t>
            </a:r>
          </a:p>
          <a:p>
            <a:r>
              <a:rPr lang="en-US" altLang="zh-CN" dirty="0" smtClean="0"/>
              <a:t>Boolean identities</a:t>
            </a:r>
          </a:p>
          <a:p>
            <a:r>
              <a:rPr lang="en-US" altLang="zh-CN" dirty="0" smtClean="0"/>
              <a:t>Duality principle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Boolean Expression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Given the </a:t>
            </a:r>
            <a:r>
              <a:rPr lang="en-US" altLang="zh-CN" dirty="0" smtClean="0">
                <a:solidFill>
                  <a:srgbClr val="C00000"/>
                </a:solidFill>
              </a:rPr>
              <a:t>values of a Boolean function</a:t>
            </a:r>
            <a:r>
              <a:rPr lang="en-US" altLang="zh-CN" dirty="0" smtClean="0"/>
              <a:t>, how can a </a:t>
            </a:r>
            <a:r>
              <a:rPr lang="en-US" altLang="zh-CN" dirty="0" smtClean="0">
                <a:solidFill>
                  <a:srgbClr val="C00000"/>
                </a:solidFill>
              </a:rPr>
              <a:t>Boolean expression </a:t>
            </a:r>
            <a:r>
              <a:rPr lang="en-US" altLang="zh-CN" dirty="0" smtClean="0"/>
              <a:t>that represents </a:t>
            </a:r>
            <a:r>
              <a:rPr lang="en-US" altLang="zh-CN" dirty="0" smtClean="0"/>
              <a:t>this function </a:t>
            </a:r>
            <a:r>
              <a:rPr lang="en-US" altLang="zh-CN" dirty="0" smtClean="0"/>
              <a:t>be found?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214686"/>
            <a:ext cx="1714512" cy="292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4357686" y="3643314"/>
            <a:ext cx="342902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What’s F(</a:t>
            </a:r>
            <a:r>
              <a:rPr lang="en-US" altLang="zh-CN" sz="2400" dirty="0" err="1" smtClean="0"/>
              <a:t>x,y,z</a:t>
            </a:r>
            <a:r>
              <a:rPr lang="en-US" altLang="zh-CN" sz="2400" dirty="0" smtClean="0"/>
              <a:t>) and G(</a:t>
            </a:r>
            <a:r>
              <a:rPr lang="en-US" altLang="zh-CN" sz="2400" dirty="0" err="1" smtClean="0"/>
              <a:t>x,y,z</a:t>
            </a:r>
            <a:r>
              <a:rPr lang="en-US" altLang="zh-CN" sz="2400" dirty="0" smtClean="0"/>
              <a:t>)?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Sum-of-Products Expansions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Any </a:t>
            </a:r>
            <a:r>
              <a:rPr lang="en-US" altLang="zh-CN" dirty="0" smtClean="0"/>
              <a:t>Boolean function can </a:t>
            </a:r>
            <a:r>
              <a:rPr lang="en-US" altLang="zh-CN" dirty="0" smtClean="0"/>
              <a:t>be represented </a:t>
            </a:r>
            <a:r>
              <a:rPr lang="en-US" altLang="zh-CN" dirty="0" smtClean="0"/>
              <a:t>by a </a:t>
            </a:r>
            <a:r>
              <a:rPr lang="en-US" altLang="zh-CN" dirty="0" smtClean="0">
                <a:solidFill>
                  <a:srgbClr val="C00000"/>
                </a:solidFill>
              </a:rPr>
              <a:t>Boolean sum of Boolean products of the variables and their complements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143248"/>
            <a:ext cx="1714512" cy="292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直接连接符 6"/>
          <p:cNvCxnSpPr/>
          <p:nvPr/>
        </p:nvCxnSpPr>
        <p:spPr>
          <a:xfrm>
            <a:off x="3714744" y="4714884"/>
            <a:ext cx="417865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143504" y="4429132"/>
            <a:ext cx="2928958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143504" y="5357826"/>
            <a:ext cx="2928958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4357694"/>
            <a:ext cx="1066807" cy="69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 t="8402" b="15981"/>
          <a:stretch>
            <a:fillRect/>
          </a:stretch>
        </p:blipFill>
        <p:spPr bwMode="auto">
          <a:xfrm>
            <a:off x="4000496" y="3929066"/>
            <a:ext cx="93821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0972" y="5000636"/>
            <a:ext cx="866780" cy="65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76529" y="3267075"/>
            <a:ext cx="1967173" cy="51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直接箭头连接符 17"/>
          <p:cNvCxnSpPr>
            <a:endCxn id="2053" idx="3"/>
          </p:cNvCxnSpPr>
          <p:nvPr/>
        </p:nvCxnSpPr>
        <p:spPr>
          <a:xfrm rot="10800000">
            <a:off x="6643702" y="3526634"/>
            <a:ext cx="1500198" cy="1881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428596" y="4286256"/>
            <a:ext cx="3571900" cy="1357322"/>
            <a:chOff x="428596" y="4286256"/>
            <a:chExt cx="3571900" cy="1357322"/>
          </a:xfrm>
        </p:grpSpPr>
        <p:sp>
          <p:nvSpPr>
            <p:cNvPr id="19" name="矩形 18"/>
            <p:cNvSpPr/>
            <p:nvPr/>
          </p:nvSpPr>
          <p:spPr>
            <a:xfrm>
              <a:off x="428596" y="4429132"/>
              <a:ext cx="1445460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altLang="zh-CN" sz="2800" dirty="0" err="1" smtClean="0"/>
                <a:t>minterm</a:t>
              </a:r>
              <a:endParaRPr lang="zh-CN" altLang="en-US" sz="2800" dirty="0"/>
            </a:p>
          </p:txBody>
        </p:sp>
        <p:cxnSp>
          <p:nvCxnSpPr>
            <p:cNvPr id="21" name="直接箭头连接符 20"/>
            <p:cNvCxnSpPr>
              <a:endCxn id="19" idx="3"/>
            </p:cNvCxnSpPr>
            <p:nvPr/>
          </p:nvCxnSpPr>
          <p:spPr>
            <a:xfrm rot="10800000">
              <a:off x="1874056" y="4690742"/>
              <a:ext cx="697680" cy="9558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/>
            <p:nvPr/>
          </p:nvCxnSpPr>
          <p:spPr>
            <a:xfrm rot="10800000" flipV="1">
              <a:off x="2000232" y="4286256"/>
              <a:ext cx="1785950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/>
            <p:nvPr/>
          </p:nvCxnSpPr>
          <p:spPr>
            <a:xfrm rot="10800000">
              <a:off x="2000232" y="4857760"/>
              <a:ext cx="2000264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Sum-of-Products Expansions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7491414" cy="41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571744"/>
            <a:ext cx="4781572" cy="326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500034" y="3429000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Another way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Logic Gates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Basic Types of Gates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28934"/>
            <a:ext cx="7568549" cy="106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572008"/>
            <a:ext cx="7353816" cy="99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直接连接符 7"/>
          <p:cNvCxnSpPr/>
          <p:nvPr/>
        </p:nvCxnSpPr>
        <p:spPr>
          <a:xfrm>
            <a:off x="3357554" y="4286256"/>
            <a:ext cx="464347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Combinations of Gates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4305318" cy="149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8433" y="4143380"/>
            <a:ext cx="4865007" cy="181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571612"/>
            <a:ext cx="1708629" cy="50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Combinations of Gates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1309694" cy="6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417" y="2714620"/>
            <a:ext cx="8909583" cy="22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848265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534210"/>
            <a:ext cx="5572142" cy="238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642910" y="2643182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Boolean Function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428992" y="2643182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Boolean Expression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643702" y="2643182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Logic Gates</a:t>
            </a:r>
            <a:endParaRPr lang="zh-CN" altLang="en-US" dirty="0"/>
          </a:p>
        </p:txBody>
      </p:sp>
      <p:cxnSp>
        <p:nvCxnSpPr>
          <p:cNvPr id="11" name="直接箭头连接符 10"/>
          <p:cNvCxnSpPr>
            <a:stCxn id="7" idx="3"/>
            <a:endCxn id="8" idx="1"/>
          </p:cNvCxnSpPr>
          <p:nvPr/>
        </p:nvCxnSpPr>
        <p:spPr>
          <a:xfrm>
            <a:off x="2214546" y="2928934"/>
            <a:ext cx="121444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8" idx="3"/>
            <a:endCxn id="9" idx="1"/>
          </p:cNvCxnSpPr>
          <p:nvPr/>
        </p:nvCxnSpPr>
        <p:spPr>
          <a:xfrm>
            <a:off x="5143504" y="2928934"/>
            <a:ext cx="150019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127</Words>
  <Application>Microsoft Office PowerPoint</Application>
  <PresentationFormat>全屏显示(4:3)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Discrete Math (2)</vt:lpstr>
      <vt:lpstr>Review</vt:lpstr>
      <vt:lpstr>Boolean Expression</vt:lpstr>
      <vt:lpstr>Sum-of-Products Expansions</vt:lpstr>
      <vt:lpstr>Sum-of-Products Expansions</vt:lpstr>
      <vt:lpstr>Logic Gates</vt:lpstr>
      <vt:lpstr>Combinations of Gates</vt:lpstr>
      <vt:lpstr>Combinations of Gates</vt:lpstr>
      <vt:lpstr>Example</vt:lpstr>
      <vt:lpstr>Homework</vt:lpstr>
    </vt:vector>
  </TitlesOfParts>
  <Company>Ningbo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Hamming Chen</dc:creator>
  <cp:lastModifiedBy>Haiming Chen</cp:lastModifiedBy>
  <cp:revision>153</cp:revision>
  <dcterms:created xsi:type="dcterms:W3CDTF">2017-07-01T03:07:16Z</dcterms:created>
  <dcterms:modified xsi:type="dcterms:W3CDTF">2017-09-18T12:34:22Z</dcterms:modified>
</cp:coreProperties>
</file>