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9" r:id="rId11"/>
    <p:sldId id="277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9" r:id="rId21"/>
    <p:sldId id="290" r:id="rId22"/>
    <p:sldId id="269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Equivalence Relations</a:t>
            </a:r>
            <a:endParaRPr lang="en-US" altLang="zh-CN" b="1" dirty="0" smtClean="0"/>
          </a:p>
          <a:p>
            <a:r>
              <a:rPr lang="en-US" altLang="zh-CN" b="1" dirty="0" smtClean="0">
                <a:solidFill>
                  <a:srgbClr val="C00000"/>
                </a:solidFill>
              </a:rPr>
              <a:t>Equivalence Classes</a:t>
            </a:r>
          </a:p>
          <a:p>
            <a:r>
              <a:rPr lang="en-US" altLang="zh-CN" b="1" dirty="0" smtClean="0"/>
              <a:t>Partitions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Equivalence Classes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rgbClr val="C00000"/>
                </a:solidFill>
              </a:rPr>
              <a:t>set of all elements that are related to </a:t>
            </a:r>
            <a:r>
              <a:rPr lang="en-US" altLang="zh-CN" sz="2800" dirty="0" smtClean="0">
                <a:solidFill>
                  <a:srgbClr val="C00000"/>
                </a:solidFill>
              </a:rPr>
              <a:t>an element </a:t>
            </a:r>
            <a:r>
              <a:rPr lang="en-US" altLang="zh-CN" sz="2800" dirty="0" smtClean="0">
                <a:solidFill>
                  <a:srgbClr val="C00000"/>
                </a:solidFill>
              </a:rPr>
              <a:t>a </a:t>
            </a:r>
            <a:r>
              <a:rPr lang="en-US" altLang="zh-CN" sz="2800" dirty="0" smtClean="0"/>
              <a:t>of A is called the equivalence class of a</a:t>
            </a:r>
            <a:r>
              <a:rPr lang="en-US" altLang="zh-CN" sz="2800" i="1" dirty="0" smtClean="0"/>
              <a:t>.</a:t>
            </a:r>
          </a:p>
          <a:p>
            <a:r>
              <a:rPr lang="en-US" altLang="zh-CN" sz="2800" dirty="0" smtClean="0"/>
              <a:t>The equivalence class of a with </a:t>
            </a:r>
            <a:r>
              <a:rPr lang="en-US" altLang="zh-CN" sz="2800" dirty="0" smtClean="0"/>
              <a:t>respect to </a:t>
            </a:r>
            <a:r>
              <a:rPr lang="en-US" altLang="zh-CN" sz="2800" dirty="0" smtClean="0"/>
              <a:t>R is denoted by [a]</a:t>
            </a:r>
            <a:r>
              <a:rPr lang="en-US" altLang="zh-CN" sz="2800" baseline="-25000" dirty="0" smtClean="0"/>
              <a:t>R</a:t>
            </a:r>
            <a:r>
              <a:rPr lang="en-US" altLang="zh-CN" sz="2800" i="1" dirty="0" smtClean="0"/>
              <a:t>.</a:t>
            </a:r>
          </a:p>
          <a:p>
            <a:r>
              <a:rPr lang="en-US" altLang="zh-CN" sz="2800" dirty="0" smtClean="0"/>
              <a:t>When only one relation is </a:t>
            </a:r>
            <a:r>
              <a:rPr lang="en-US" altLang="zh-CN" sz="2800" dirty="0" smtClean="0"/>
              <a:t>under consideration</a:t>
            </a:r>
            <a:r>
              <a:rPr lang="en-US" altLang="zh-CN" sz="2800" dirty="0" smtClean="0"/>
              <a:t>, we can </a:t>
            </a:r>
            <a:r>
              <a:rPr lang="en-US" altLang="zh-CN" sz="2800" dirty="0" smtClean="0"/>
              <a:t>write </a:t>
            </a:r>
            <a:r>
              <a:rPr lang="en-US" altLang="zh-CN" sz="2800" dirty="0" smtClean="0"/>
              <a:t>[a] for this equivalence class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If b ∈ [a]</a:t>
            </a:r>
            <a:r>
              <a:rPr lang="en-US" altLang="zh-CN" baseline="-25000" dirty="0" smtClean="0"/>
              <a:t>R</a:t>
            </a:r>
            <a:r>
              <a:rPr lang="en-US" altLang="zh-CN" dirty="0" smtClean="0"/>
              <a:t>, then b is called a </a:t>
            </a:r>
            <a:r>
              <a:rPr lang="en-US" altLang="zh-CN" dirty="0" smtClean="0">
                <a:solidFill>
                  <a:srgbClr val="C00000"/>
                </a:solidFill>
              </a:rPr>
              <a:t>representative</a:t>
            </a:r>
            <a:r>
              <a:rPr lang="en-US" altLang="zh-CN" dirty="0" smtClean="0"/>
              <a:t> of this equivalence class.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214818"/>
            <a:ext cx="42748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R </a:t>
            </a:r>
            <a:r>
              <a:rPr lang="en-US" altLang="zh-CN" dirty="0" smtClean="0"/>
              <a:t>be the relation on the set of integers such that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aRb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if and only if </a:t>
            </a:r>
            <a:r>
              <a:rPr lang="en-US" altLang="zh-CN" dirty="0" smtClean="0">
                <a:solidFill>
                  <a:srgbClr val="C00000"/>
                </a:solidFill>
              </a:rPr>
              <a:t>a = b or a = −b</a:t>
            </a:r>
            <a:r>
              <a:rPr lang="en-US" altLang="zh-CN" i="1" dirty="0" smtClean="0"/>
              <a:t>.</a:t>
            </a:r>
          </a:p>
          <a:p>
            <a:r>
              <a:rPr lang="en-US" altLang="zh-CN" dirty="0" smtClean="0"/>
              <a:t>[7] = {−7, 7}, [−5] = {−5, 5}, and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[</a:t>
            </a:r>
            <a:r>
              <a:rPr lang="en-US" altLang="zh-CN" dirty="0" smtClean="0"/>
              <a:t>0] = {0}.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m be an integer with m &gt; 1. </a:t>
            </a:r>
            <a:br>
              <a:rPr lang="en-US" altLang="zh-CN" dirty="0" smtClean="0"/>
            </a:br>
            <a:r>
              <a:rPr lang="en-US" altLang="zh-CN" dirty="0" smtClean="0"/>
              <a:t>R = {(a, b) | a ≡ b (mod m</a:t>
            </a:r>
            <a:r>
              <a:rPr lang="en-US" altLang="zh-CN" dirty="0" smtClean="0"/>
              <a:t>)}, </a:t>
            </a:r>
            <a:r>
              <a:rPr lang="en-US" altLang="zh-CN" dirty="0" smtClean="0">
                <a:solidFill>
                  <a:srgbClr val="C00000"/>
                </a:solidFill>
              </a:rPr>
              <a:t>m=4</a:t>
            </a:r>
          </a:p>
          <a:p>
            <a:r>
              <a:rPr lang="en-US" altLang="zh-CN" dirty="0" smtClean="0"/>
              <a:t>[0] = {. . . ,</a:t>
            </a:r>
            <a:r>
              <a:rPr lang="zh-CN" altLang="en-US" dirty="0" smtClean="0"/>
              <a:t>−</a:t>
            </a:r>
            <a:r>
              <a:rPr lang="en-US" altLang="zh-CN" dirty="0" smtClean="0"/>
              <a:t>8,</a:t>
            </a:r>
            <a:r>
              <a:rPr lang="zh-CN" altLang="en-US" dirty="0" smtClean="0"/>
              <a:t>−</a:t>
            </a:r>
            <a:r>
              <a:rPr lang="en-US" altLang="zh-CN" dirty="0" smtClean="0"/>
              <a:t>4, 0, 4, 8, . . . </a:t>
            </a:r>
            <a:r>
              <a:rPr lang="en-US" altLang="zh-CN" dirty="0" smtClean="0"/>
              <a:t>}.</a:t>
            </a:r>
          </a:p>
          <a:p>
            <a:r>
              <a:rPr lang="en-US" altLang="zh-CN" dirty="0" smtClean="0"/>
              <a:t>[1] = {. . . ,−7,−3, 1, 5, 9, . . . </a:t>
            </a:r>
            <a:r>
              <a:rPr lang="en-US" altLang="zh-CN" dirty="0" smtClean="0"/>
              <a:t>}.</a:t>
            </a:r>
          </a:p>
          <a:p>
            <a:r>
              <a:rPr lang="pt-BR" altLang="zh-CN" dirty="0" smtClean="0"/>
              <a:t>[a]</a:t>
            </a:r>
            <a:r>
              <a:rPr lang="pt-BR" altLang="zh-CN" baseline="-25000" dirty="0" smtClean="0"/>
              <a:t>m</a:t>
            </a:r>
            <a:r>
              <a:rPr lang="pt-BR" altLang="zh-CN" dirty="0" smtClean="0"/>
              <a:t> = {. . . , a − 2m, a − m, a, a + m, a + 2m, . . .}.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Let n be a positive integer and S a set of strings. Suppose that </a:t>
            </a:r>
            <a:r>
              <a:rPr lang="en-US" altLang="zh-CN" i="1" dirty="0" err="1" smtClean="0"/>
              <a:t>R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 is the relation on S such that </a:t>
            </a:r>
            <a:r>
              <a:rPr lang="en-US" altLang="zh-CN" dirty="0" err="1" smtClean="0"/>
              <a:t>s</a:t>
            </a:r>
            <a:r>
              <a:rPr lang="en-US" altLang="zh-CN" i="1" dirty="0" err="1" smtClean="0"/>
              <a:t>R</a:t>
            </a:r>
            <a:r>
              <a:rPr lang="en-US" altLang="zh-CN" i="1" baseline="-25000" dirty="0" err="1" smtClean="0"/>
              <a:t>n</a:t>
            </a:r>
            <a:r>
              <a:rPr lang="en-US" altLang="zh-CN" dirty="0" err="1" smtClean="0"/>
              <a:t>t</a:t>
            </a:r>
            <a:r>
              <a:rPr lang="en-US" altLang="zh-CN" dirty="0" smtClean="0"/>
              <a:t> if and only if s = t , or both s and t have at least n characters and the first n characters of s and t are the same.</a:t>
            </a:r>
          </a:p>
          <a:p>
            <a:r>
              <a:rPr lang="en-US" altLang="zh-CN" dirty="0" smtClean="0"/>
              <a:t>n=3</a:t>
            </a:r>
          </a:p>
          <a:p>
            <a:r>
              <a:rPr lang="pt-BR" altLang="zh-CN" dirty="0" smtClean="0"/>
              <a:t>[</a:t>
            </a:r>
            <a:r>
              <a:rPr lang="pt-BR" altLang="zh-CN" dirty="0" smtClean="0"/>
              <a:t>011]</a:t>
            </a:r>
            <a:r>
              <a:rPr lang="pt-BR" altLang="zh-CN" baseline="-25000" dirty="0" smtClean="0"/>
              <a:t>R3</a:t>
            </a:r>
            <a:r>
              <a:rPr lang="pt-BR" altLang="zh-CN" dirty="0" smtClean="0"/>
              <a:t>= </a:t>
            </a:r>
            <a:r>
              <a:rPr lang="pt-BR" altLang="zh-CN" dirty="0" smtClean="0"/>
              <a:t>{011, 0110, 0111, 01100, 01101, 01110, 01111, . . .}.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Equivalence Relations</a:t>
            </a:r>
            <a:endParaRPr lang="en-US" altLang="zh-CN" b="1" dirty="0" smtClean="0"/>
          </a:p>
          <a:p>
            <a:r>
              <a:rPr lang="en-US" altLang="zh-CN" b="1" dirty="0" smtClean="0"/>
              <a:t>Equivalence Classes</a:t>
            </a:r>
          </a:p>
          <a:p>
            <a:r>
              <a:rPr lang="en-US" altLang="zh-CN" b="1" dirty="0" smtClean="0">
                <a:solidFill>
                  <a:srgbClr val="C00000"/>
                </a:solidFill>
              </a:rPr>
              <a:t>Partitions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Partitions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A </a:t>
            </a:r>
            <a:r>
              <a:rPr lang="en-US" altLang="zh-CN" dirty="0" smtClean="0"/>
              <a:t>be the set of students at your school who are majoring in exactly one subject, and let </a:t>
            </a:r>
            <a:r>
              <a:rPr lang="en-US" altLang="zh-CN" i="1" dirty="0" smtClean="0">
                <a:solidFill>
                  <a:srgbClr val="C00000"/>
                </a:solidFill>
              </a:rPr>
              <a:t>R</a:t>
            </a:r>
            <a:r>
              <a:rPr lang="en-US" altLang="zh-CN" dirty="0" smtClean="0"/>
              <a:t> be </a:t>
            </a:r>
            <a:r>
              <a:rPr lang="en-US" altLang="zh-CN" dirty="0" smtClean="0"/>
              <a:t>the relation on </a:t>
            </a:r>
            <a:r>
              <a:rPr lang="en-US" altLang="zh-CN" i="1" dirty="0" smtClean="0">
                <a:solidFill>
                  <a:srgbClr val="C00000"/>
                </a:solidFill>
              </a:rPr>
              <a:t>A</a:t>
            </a:r>
            <a:r>
              <a:rPr lang="en-US" altLang="zh-CN" dirty="0" smtClean="0"/>
              <a:t> consisting of pairs (x, y), where x and y are students with the same major</a:t>
            </a:r>
            <a:r>
              <a:rPr lang="en-US" altLang="zh-CN" dirty="0" smtClean="0"/>
              <a:t>.</a:t>
            </a:r>
          </a:p>
          <a:p>
            <a:r>
              <a:rPr lang="en-US" altLang="zh-CN" sz="2800" dirty="0" smtClean="0"/>
              <a:t>[student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]</a:t>
            </a:r>
            <a:r>
              <a:rPr lang="en-US" altLang="zh-CN" sz="2800" baseline="-25000" dirty="0" err="1" smtClean="0"/>
              <a:t>Rcs</a:t>
            </a:r>
            <a:r>
              <a:rPr lang="en-US" altLang="zh-CN" sz="2800" dirty="0" smtClean="0"/>
              <a:t>={student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student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…</a:t>
            </a:r>
            <a:r>
              <a:rPr lang="en-US" altLang="zh-CN" sz="2800" dirty="0" err="1" smtClean="0"/>
              <a:t>student</a:t>
            </a:r>
            <a:r>
              <a:rPr lang="en-US" altLang="zh-CN" sz="2800" baseline="-25000" dirty="0" err="1" smtClean="0"/>
              <a:t>m</a:t>
            </a:r>
            <a:r>
              <a:rPr lang="en-US" altLang="zh-CN" sz="2800" dirty="0" smtClean="0"/>
              <a:t>}</a:t>
            </a:r>
          </a:p>
          <a:p>
            <a:r>
              <a:rPr lang="en-US" altLang="zh-CN" sz="2400" dirty="0" smtClean="0"/>
              <a:t>[</a:t>
            </a:r>
            <a:r>
              <a:rPr lang="en-US" altLang="zh-CN" sz="2400" dirty="0" smtClean="0"/>
              <a:t>student</a:t>
            </a:r>
            <a:r>
              <a:rPr lang="en-US" altLang="zh-CN" sz="2400" baseline="-25000" dirty="0" smtClean="0"/>
              <a:t>m+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]</a:t>
            </a:r>
            <a:r>
              <a:rPr lang="en-US" altLang="zh-CN" sz="2400" baseline="-25000" dirty="0" err="1" smtClean="0"/>
              <a:t>Ree</a:t>
            </a:r>
            <a:r>
              <a:rPr lang="en-US" altLang="zh-CN" sz="2400" dirty="0" smtClean="0"/>
              <a:t>={student</a:t>
            </a:r>
            <a:r>
              <a:rPr lang="en-US" altLang="zh-CN" sz="2400" baseline="-25000" dirty="0" smtClean="0"/>
              <a:t>m+1</a:t>
            </a:r>
            <a:r>
              <a:rPr lang="en-US" altLang="zh-CN" sz="2400" dirty="0" smtClean="0"/>
              <a:t>, </a:t>
            </a:r>
            <a:r>
              <a:rPr lang="en-US" altLang="zh-CN" sz="2400" dirty="0" smtClean="0"/>
              <a:t>student</a:t>
            </a:r>
            <a:r>
              <a:rPr lang="en-US" altLang="zh-CN" sz="2400" baseline="-25000" dirty="0" smtClean="0"/>
              <a:t>m+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, …</a:t>
            </a:r>
            <a:r>
              <a:rPr lang="en-US" altLang="zh-CN" sz="2400" dirty="0" err="1" smtClean="0"/>
              <a:t>student</a:t>
            </a:r>
            <a:r>
              <a:rPr lang="en-US" altLang="zh-CN" sz="2400" baseline="-25000" dirty="0" err="1" smtClean="0"/>
              <a:t>n+m</a:t>
            </a:r>
            <a:r>
              <a:rPr lang="en-US" altLang="zh-CN" sz="2400" dirty="0" smtClean="0"/>
              <a:t>}</a:t>
            </a:r>
            <a:endParaRPr lang="zh-CN" altLang="en-US" sz="2400" dirty="0" smtClean="0"/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857760"/>
            <a:ext cx="89709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2214546" y="5214950"/>
            <a:ext cx="34290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[a] ≠ [b]                       [a] ∩ [b] = 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union of the equivalence classes of </a:t>
            </a:r>
            <a:r>
              <a:rPr lang="en-US" altLang="zh-CN" i="1" dirty="0" smtClean="0"/>
              <a:t>R is all of </a:t>
            </a:r>
            <a:r>
              <a:rPr lang="en-US" altLang="zh-CN" i="1" dirty="0" smtClean="0"/>
              <a:t>A</a:t>
            </a:r>
          </a:p>
          <a:p>
            <a:endParaRPr lang="en-US" altLang="zh-CN" i="1" dirty="0" smtClean="0"/>
          </a:p>
          <a:p>
            <a:r>
              <a:rPr lang="en-US" altLang="zh-CN" dirty="0" smtClean="0"/>
              <a:t>A= [student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]</a:t>
            </a:r>
            <a:r>
              <a:rPr lang="en-US" altLang="zh-CN" baseline="-25000" dirty="0" err="1" smtClean="0"/>
              <a:t>Rcs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∪</a:t>
            </a:r>
            <a:r>
              <a:rPr lang="en-US" altLang="zh-CN" dirty="0" smtClean="0"/>
              <a:t>[</a:t>
            </a:r>
            <a:r>
              <a:rPr lang="en-US" altLang="zh-CN" dirty="0" smtClean="0"/>
              <a:t>studentm+1</a:t>
            </a:r>
            <a:r>
              <a:rPr lang="en-US" altLang="zh-CN" dirty="0" smtClean="0"/>
              <a:t>]</a:t>
            </a:r>
            <a:r>
              <a:rPr lang="en-US" altLang="zh-CN" baseline="-25000" dirty="0" smtClean="0"/>
              <a:t> </a:t>
            </a:r>
            <a:r>
              <a:rPr lang="en-US" altLang="zh-CN" baseline="-25000" dirty="0" err="1" smtClean="0"/>
              <a:t>Ree</a:t>
            </a:r>
            <a:endParaRPr lang="en-US" altLang="zh-CN" baseline="-25000" dirty="0" smtClean="0"/>
          </a:p>
          <a:p>
            <a:r>
              <a:rPr lang="en-US" altLang="zh-CN" dirty="0" smtClean="0"/>
              <a:t>Z=</a:t>
            </a:r>
            <a:r>
              <a:rPr lang="en-US" altLang="zh-CN" dirty="0" smtClean="0"/>
              <a:t> [</a:t>
            </a:r>
            <a:r>
              <a:rPr lang="en-US" altLang="zh-CN" dirty="0" smtClean="0"/>
              <a:t>0]</a:t>
            </a:r>
            <a:r>
              <a:rPr lang="en-US" altLang="zh-CN" baseline="-25000" dirty="0" smtClean="0"/>
              <a:t> m</a:t>
            </a:r>
            <a:r>
              <a:rPr lang="en-US" altLang="zh-CN" dirty="0" smtClean="0"/>
              <a:t> ∪</a:t>
            </a:r>
            <a:r>
              <a:rPr lang="en-US" altLang="zh-CN" dirty="0" smtClean="0"/>
              <a:t> </a:t>
            </a:r>
            <a:r>
              <a:rPr lang="en-US" altLang="zh-CN" dirty="0" smtClean="0"/>
              <a:t>[1]</a:t>
            </a:r>
            <a:r>
              <a:rPr lang="en-US" altLang="zh-CN" baseline="-25000" dirty="0" smtClean="0"/>
              <a:t> m</a:t>
            </a:r>
            <a:r>
              <a:rPr lang="en-US" altLang="zh-CN" dirty="0" smtClean="0"/>
              <a:t> </a:t>
            </a:r>
            <a:r>
              <a:rPr lang="en-US" altLang="zh-CN" dirty="0" smtClean="0"/>
              <a:t>∪ </a:t>
            </a:r>
            <a:r>
              <a:rPr lang="en-US" altLang="zh-CN" dirty="0" smtClean="0"/>
              <a:t>[2]</a:t>
            </a:r>
            <a:r>
              <a:rPr lang="en-US" altLang="zh-CN" baseline="-25000" dirty="0" smtClean="0"/>
              <a:t> m</a:t>
            </a:r>
            <a:r>
              <a:rPr lang="en-US" altLang="zh-CN" dirty="0" smtClean="0"/>
              <a:t> ∪……</a:t>
            </a:r>
            <a:r>
              <a:rPr lang="en-US" altLang="zh-CN" dirty="0" smtClean="0"/>
              <a:t> ∪</a:t>
            </a:r>
            <a:r>
              <a:rPr lang="en-US" altLang="zh-CN" dirty="0" smtClean="0"/>
              <a:t> [m-1]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 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214554"/>
            <a:ext cx="173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2786050" y="4714884"/>
            <a:ext cx="616809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800" dirty="0" smtClean="0"/>
              <a:t>equivalence classes form a </a:t>
            </a:r>
            <a:r>
              <a:rPr lang="en-US" altLang="zh-CN" sz="2800" dirty="0" smtClean="0">
                <a:solidFill>
                  <a:srgbClr val="C00000"/>
                </a:solidFill>
              </a:rPr>
              <a:t>partition</a:t>
            </a:r>
            <a:r>
              <a:rPr lang="en-US" altLang="zh-CN" sz="2800" dirty="0" smtClean="0"/>
              <a:t> of </a:t>
            </a:r>
            <a:r>
              <a:rPr lang="en-US" altLang="zh-CN" sz="2800" i="1" dirty="0" smtClean="0"/>
              <a:t>A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2786050" y="5429264"/>
            <a:ext cx="614366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dk1"/>
                </a:solidFill>
              </a:rPr>
              <a:t>an equivalence relation </a:t>
            </a:r>
            <a:r>
              <a:rPr lang="en-US" altLang="zh-CN" sz="2800" dirty="0" smtClean="0">
                <a:solidFill>
                  <a:srgbClr val="C00000"/>
                </a:solidFill>
              </a:rPr>
              <a:t>partition</a:t>
            </a:r>
            <a:r>
              <a:rPr lang="en-US" altLang="zh-CN" sz="2800" dirty="0" smtClean="0">
                <a:solidFill>
                  <a:schemeClr val="dk1"/>
                </a:solidFill>
              </a:rPr>
              <a:t>s a </a:t>
            </a:r>
            <a:r>
              <a:rPr lang="en-US" altLang="zh-CN" sz="2800" dirty="0" smtClean="0">
                <a:solidFill>
                  <a:schemeClr val="dk1"/>
                </a:solidFill>
              </a:rPr>
              <a:t>set</a:t>
            </a:r>
            <a:endParaRPr lang="zh-CN" altLang="en-US" sz="2800" dirty="0" smtClean="0">
              <a:solidFill>
                <a:schemeClr val="dk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3174" y="3643314"/>
            <a:ext cx="628654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a </a:t>
            </a:r>
            <a:r>
              <a:rPr lang="en-US" altLang="zh-CN" sz="2400" b="1" dirty="0" smtClean="0"/>
              <a:t>partition of a set </a:t>
            </a:r>
            <a:r>
              <a:rPr lang="en-US" altLang="zh-CN" sz="2400" b="1" i="1" dirty="0" smtClean="0"/>
              <a:t>S </a:t>
            </a:r>
            <a:r>
              <a:rPr lang="en-US" altLang="zh-CN" sz="2400" dirty="0" smtClean="0"/>
              <a:t>is a collection of </a:t>
            </a:r>
            <a:r>
              <a:rPr lang="en-US" altLang="zh-CN" sz="2400" b="1" i="1" dirty="0" smtClean="0">
                <a:solidFill>
                  <a:srgbClr val="C00000"/>
                </a:solidFill>
              </a:rPr>
              <a:t>disjoint </a:t>
            </a:r>
            <a:r>
              <a:rPr lang="en-US" altLang="zh-CN" sz="2400" dirty="0" smtClean="0"/>
              <a:t>nonempty </a:t>
            </a:r>
            <a:r>
              <a:rPr lang="en-US" altLang="zh-CN" sz="2400" dirty="0" smtClean="0"/>
              <a:t>subsets of </a:t>
            </a:r>
            <a:r>
              <a:rPr lang="en-US" altLang="zh-CN" sz="2400" i="1" dirty="0" smtClean="0"/>
              <a:t>S that have S as their union.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Partitions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507672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071678"/>
            <a:ext cx="27051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357562"/>
            <a:ext cx="2771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500430" y="5143512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dirty="0" smtClean="0"/>
              <a:t>Conversely, every </a:t>
            </a:r>
            <a:r>
              <a:rPr lang="en-US" altLang="zh-CN" dirty="0" smtClean="0"/>
              <a:t>partition of </a:t>
            </a:r>
            <a:r>
              <a:rPr lang="en-US" altLang="zh-CN" dirty="0" smtClean="0"/>
              <a:t>a set can be used to form an equivalence relation.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CN" dirty="0" smtClean="0"/>
              <a:t>a partition </a:t>
            </a:r>
            <a:r>
              <a:rPr lang="fr-FR" altLang="zh-CN" dirty="0" smtClean="0"/>
              <a:t>A</a:t>
            </a:r>
            <a:r>
              <a:rPr lang="fr-FR" altLang="zh-CN" baseline="-25000" dirty="0" smtClean="0"/>
              <a:t>1</a:t>
            </a:r>
            <a:r>
              <a:rPr lang="fr-FR" altLang="zh-CN" dirty="0" smtClean="0"/>
              <a:t> = {1, 2, 3</a:t>
            </a:r>
            <a:r>
              <a:rPr lang="fr-FR" altLang="zh-CN" dirty="0" smtClean="0"/>
              <a:t>}, </a:t>
            </a:r>
            <a:r>
              <a:rPr lang="en-US" altLang="zh-CN" dirty="0" smtClean="0"/>
              <a:t>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</a:t>
            </a:r>
            <a:r>
              <a:rPr lang="en-US" altLang="zh-CN" dirty="0" smtClean="0"/>
              <a:t>= {4, 5}, and A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= {6} of S = {1, 2, 3, 4, 5, 6</a:t>
            </a: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What’s the </a:t>
            </a:r>
            <a:r>
              <a:rPr lang="en-US" altLang="zh-CN" dirty="0" smtClean="0"/>
              <a:t>equivalence relation </a:t>
            </a:r>
            <a:r>
              <a:rPr lang="en-US" altLang="zh-CN" i="1" dirty="0" smtClean="0"/>
              <a:t>R?</a:t>
            </a:r>
          </a:p>
          <a:p>
            <a:r>
              <a:rPr lang="en-US" altLang="zh-CN" i="1" dirty="0" smtClean="0"/>
              <a:t>(1, 1), (1, 2), (1, 3), (2, 1), (2, 2</a:t>
            </a:r>
            <a:r>
              <a:rPr lang="en-US" altLang="zh-CN" i="1" dirty="0" smtClean="0"/>
              <a:t>), (</a:t>
            </a:r>
            <a:r>
              <a:rPr lang="en-US" altLang="zh-CN" i="1" dirty="0" smtClean="0"/>
              <a:t>2, 3), (3, 1), (3, 2), and (3, 3</a:t>
            </a:r>
            <a:r>
              <a:rPr lang="en-US" altLang="zh-CN" i="1" dirty="0" smtClean="0"/>
              <a:t>)</a:t>
            </a:r>
          </a:p>
          <a:p>
            <a:r>
              <a:rPr lang="en-US" altLang="zh-CN" i="1" dirty="0" smtClean="0"/>
              <a:t>(4, 4), (4, 5), (5, 4), and (5, 5</a:t>
            </a:r>
            <a:r>
              <a:rPr lang="en-US" altLang="zh-CN" i="1" dirty="0" smtClean="0"/>
              <a:t>)</a:t>
            </a:r>
          </a:p>
          <a:p>
            <a:r>
              <a:rPr lang="en-US" altLang="zh-CN" i="1" dirty="0" smtClean="0"/>
              <a:t>(6, 6)</a:t>
            </a:r>
            <a:endParaRPr lang="en-US" altLang="zh-CN" i="1" dirty="0" smtClean="0"/>
          </a:p>
          <a:p>
            <a:endParaRPr lang="en-US" altLang="zh-CN" i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Equivalence Relations</a:t>
            </a:r>
            <a:endParaRPr lang="en-US" altLang="zh-CN" b="1" dirty="0" smtClean="0"/>
          </a:p>
          <a:p>
            <a:r>
              <a:rPr lang="en-US" altLang="zh-CN" b="1" dirty="0" smtClean="0"/>
              <a:t>Equivalence Classes</a:t>
            </a:r>
          </a:p>
          <a:p>
            <a:r>
              <a:rPr lang="en-US" altLang="zh-CN" b="1" dirty="0" smtClean="0"/>
              <a:t>Partitions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are the sets in the partition of the integers arising from congruence modulo 4?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14686"/>
            <a:ext cx="472873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are the sets in the partition of the set of all bit </a:t>
            </a:r>
            <a:r>
              <a:rPr lang="en-US" altLang="zh-CN" dirty="0" smtClean="0"/>
              <a:t>strings arising </a:t>
            </a:r>
            <a:r>
              <a:rPr lang="en-US" altLang="zh-CN" dirty="0" smtClean="0"/>
              <a:t>from the relation 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3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on the set of all bit strings?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3801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</a:t>
            </a:r>
            <a:r>
              <a:rPr lang="en-US" altLang="zh-CN" dirty="0" smtClean="0"/>
              <a:t>615, Ex.1, 47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Equivalence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relation </a:t>
            </a:r>
            <a:r>
              <a:rPr lang="en-US" altLang="zh-CN" dirty="0" smtClean="0">
                <a:solidFill>
                  <a:srgbClr val="C00000"/>
                </a:solidFill>
              </a:rPr>
              <a:t>R</a:t>
            </a:r>
            <a:r>
              <a:rPr lang="en-US" altLang="zh-CN" dirty="0" smtClean="0"/>
              <a:t> on </a:t>
            </a:r>
            <a:r>
              <a:rPr lang="en-US" altLang="zh-CN" dirty="0" smtClean="0"/>
              <a:t>a set A is called an equivalence relation if it is </a:t>
            </a:r>
            <a:r>
              <a:rPr lang="en-US" altLang="zh-CN" i="1" dirty="0" smtClean="0">
                <a:solidFill>
                  <a:srgbClr val="C00000"/>
                </a:solidFill>
              </a:rPr>
              <a:t>reflexive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C00000"/>
                </a:solidFill>
              </a:rPr>
              <a:t>symmetric</a:t>
            </a:r>
            <a:r>
              <a:rPr lang="en-US" altLang="zh-CN" dirty="0" smtClean="0"/>
              <a:t>, </a:t>
            </a:r>
            <a:r>
              <a:rPr lang="en-US" altLang="zh-CN" dirty="0" smtClean="0"/>
              <a:t>and </a:t>
            </a:r>
            <a:r>
              <a:rPr lang="en-US" altLang="zh-CN" i="1" dirty="0" smtClean="0">
                <a:solidFill>
                  <a:srgbClr val="C00000"/>
                </a:solidFill>
              </a:rPr>
              <a:t>transitive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if (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)∈</a:t>
            </a:r>
            <a:r>
              <a:rPr lang="en-US" altLang="zh-CN" dirty="0" smtClean="0">
                <a:solidFill>
                  <a:srgbClr val="C00000"/>
                </a:solidFill>
              </a:rPr>
              <a:t>R </a:t>
            </a:r>
            <a:r>
              <a:rPr lang="en-US" altLang="zh-CN" dirty="0" smtClean="0"/>
              <a:t>or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en-US" altLang="zh-CN" i="1" dirty="0" smtClean="0"/>
              <a:t>a R b</a:t>
            </a:r>
            <a:r>
              <a:rPr lang="en-US" altLang="zh-CN" dirty="0" smtClean="0"/>
              <a:t>, a and b are </a:t>
            </a:r>
            <a:r>
              <a:rPr lang="en-US" altLang="zh-CN" i="1" dirty="0" smtClean="0">
                <a:solidFill>
                  <a:srgbClr val="C00000"/>
                </a:solidFill>
              </a:rPr>
              <a:t>equivalent, </a:t>
            </a:r>
            <a:r>
              <a:rPr lang="en-US" altLang="zh-CN" i="1" dirty="0" smtClean="0"/>
              <a:t>denoted as </a:t>
            </a:r>
            <a:r>
              <a:rPr lang="en-US" altLang="zh-CN" dirty="0" smtClean="0">
                <a:solidFill>
                  <a:srgbClr val="C00000"/>
                </a:solidFill>
              </a:rPr>
              <a:t>a ∽ b</a:t>
            </a:r>
          </a:p>
          <a:p>
            <a:r>
              <a:rPr lang="en-US" altLang="zh-CN" dirty="0" smtClean="0"/>
              <a:t>Every </a:t>
            </a:r>
            <a:r>
              <a:rPr lang="en-US" altLang="zh-CN" dirty="0" smtClean="0"/>
              <a:t>element should be equivalent </a:t>
            </a:r>
            <a:r>
              <a:rPr lang="en-US" altLang="zh-CN" dirty="0" smtClean="0"/>
              <a:t>to itself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R </a:t>
            </a:r>
            <a:r>
              <a:rPr lang="en-US" altLang="zh-CN" dirty="0" smtClean="0"/>
              <a:t>be the relation on the set of integers such that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aRb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if and only if </a:t>
            </a:r>
            <a:r>
              <a:rPr lang="en-US" altLang="zh-CN" dirty="0" smtClean="0">
                <a:solidFill>
                  <a:srgbClr val="C00000"/>
                </a:solidFill>
              </a:rPr>
              <a:t>a = b or a = −b</a:t>
            </a:r>
            <a:r>
              <a:rPr lang="en-US" altLang="zh-CN" i="1" dirty="0" smtClean="0"/>
              <a:t>.</a:t>
            </a:r>
          </a:p>
          <a:p>
            <a:r>
              <a:rPr lang="en-US" altLang="zh-CN" i="1" dirty="0" smtClean="0"/>
              <a:t>Equivalence relation or not?</a:t>
            </a:r>
          </a:p>
          <a:p>
            <a:r>
              <a:rPr lang="en-US" altLang="zh-CN" i="1" dirty="0" smtClean="0">
                <a:solidFill>
                  <a:srgbClr val="C00000"/>
                </a:solidFill>
              </a:rPr>
              <a:t>Reflexive</a:t>
            </a:r>
            <a:r>
              <a:rPr lang="en-US" altLang="zh-CN" i="1" dirty="0" smtClean="0">
                <a:solidFill>
                  <a:srgbClr val="C00000"/>
                </a:solidFill>
              </a:rPr>
              <a:t>? </a:t>
            </a:r>
            <a:endParaRPr lang="en-US" altLang="zh-CN" i="1" dirty="0" smtClean="0">
              <a:solidFill>
                <a:srgbClr val="C00000"/>
              </a:solidFill>
            </a:endParaRPr>
          </a:p>
          <a:p>
            <a:r>
              <a:rPr lang="en-US" altLang="zh-CN" i="1" dirty="0" smtClean="0">
                <a:solidFill>
                  <a:srgbClr val="C00000"/>
                </a:solidFill>
              </a:rPr>
              <a:t>Symmetric?</a:t>
            </a:r>
          </a:p>
          <a:p>
            <a:r>
              <a:rPr lang="en-US" altLang="zh-CN" i="1" dirty="0" smtClean="0">
                <a:solidFill>
                  <a:srgbClr val="C00000"/>
                </a:solidFill>
              </a:rPr>
              <a:t>Transitive?</a:t>
            </a:r>
            <a:endParaRPr lang="zh-CN" altLang="en-US" i="1" dirty="0" smtClean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R </a:t>
            </a:r>
            <a:r>
              <a:rPr lang="en-US" altLang="zh-CN" dirty="0" smtClean="0"/>
              <a:t>be the relation on the set of real numbers such that </a:t>
            </a:r>
            <a:r>
              <a:rPr lang="en-US" altLang="zh-CN" i="1" dirty="0" err="1" smtClean="0"/>
              <a:t>aRb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if and only if a − b is an integer.</a:t>
            </a:r>
          </a:p>
          <a:p>
            <a:r>
              <a:rPr lang="en-US" altLang="zh-CN" dirty="0" smtClean="0"/>
              <a:t>Is </a:t>
            </a:r>
            <a:r>
              <a:rPr lang="en-US" altLang="zh-CN" i="1" dirty="0" smtClean="0"/>
              <a:t>R </a:t>
            </a:r>
            <a:r>
              <a:rPr lang="en-US" altLang="zh-CN" dirty="0" smtClean="0"/>
              <a:t>an equivalence relation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Reflexive? </a:t>
            </a:r>
            <a:r>
              <a:rPr lang="en-US" altLang="zh-CN" dirty="0" smtClean="0"/>
              <a:t>a −a = 0 is an integer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Symmetric? </a:t>
            </a:r>
            <a:r>
              <a:rPr lang="en-US" altLang="zh-CN" dirty="0" smtClean="0"/>
              <a:t>a −b is an integer, so b−a is also </a:t>
            </a:r>
            <a:r>
              <a:rPr lang="en-US" altLang="zh-CN" dirty="0" smtClean="0"/>
              <a:t>an integer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C00000"/>
                </a:solidFill>
              </a:rPr>
              <a:t>Transitive? </a:t>
            </a:r>
            <a:r>
              <a:rPr lang="en-US" altLang="zh-CN" dirty="0" smtClean="0"/>
              <a:t>a −b and b−</a:t>
            </a:r>
            <a:r>
              <a:rPr lang="en-US" altLang="zh-CN" dirty="0" smtClean="0"/>
              <a:t>c are integers, so </a:t>
            </a:r>
            <a:r>
              <a:rPr lang="en-US" altLang="zh-CN" dirty="0" smtClean="0"/>
              <a:t>a −c = (a −b) + (b−c) is also an </a:t>
            </a:r>
            <a:r>
              <a:rPr lang="en-US" altLang="zh-CN" dirty="0" smtClean="0"/>
              <a:t>integer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Let m be an integer </a:t>
            </a:r>
            <a:r>
              <a:rPr lang="en-US" altLang="zh-CN" dirty="0" smtClean="0"/>
              <a:t>with m </a:t>
            </a:r>
            <a:r>
              <a:rPr lang="en-US" altLang="zh-CN" dirty="0" smtClean="0"/>
              <a:t>&gt; 1.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R </a:t>
            </a:r>
            <a:r>
              <a:rPr lang="en-US" altLang="zh-CN" dirty="0" smtClean="0"/>
              <a:t>= {(a, b) | a ≡ b (mod m</a:t>
            </a:r>
            <a:r>
              <a:rPr lang="en-US" altLang="zh-CN" dirty="0" smtClean="0"/>
              <a:t>)}</a:t>
            </a:r>
          </a:p>
          <a:p>
            <a:r>
              <a:rPr lang="en-US" altLang="zh-CN" dirty="0" smtClean="0"/>
              <a:t>on </a:t>
            </a:r>
            <a:r>
              <a:rPr lang="en-US" altLang="zh-CN" dirty="0" smtClean="0"/>
              <a:t>the set of </a:t>
            </a:r>
            <a:r>
              <a:rPr lang="en-US" altLang="zh-CN" dirty="0" smtClean="0"/>
              <a:t>integers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Reflexive? </a:t>
            </a:r>
            <a:r>
              <a:rPr lang="en-US" altLang="zh-CN" dirty="0" smtClean="0"/>
              <a:t>a ≡ a (mod m)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Symmetric? </a:t>
            </a:r>
            <a:r>
              <a:rPr lang="en-US" altLang="zh-CN" dirty="0" smtClean="0"/>
              <a:t>a − b = km, b − a = (−k)m, so b ≡ a (mod m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C00000"/>
                </a:solidFill>
              </a:rPr>
              <a:t>Transitive? </a:t>
            </a:r>
            <a:r>
              <a:rPr lang="en-US" altLang="zh-CN" dirty="0" smtClean="0"/>
              <a:t>a − b = km </a:t>
            </a:r>
            <a:r>
              <a:rPr lang="en-US" altLang="zh-CN" dirty="0" smtClean="0"/>
              <a:t>and b </a:t>
            </a:r>
            <a:r>
              <a:rPr lang="en-US" altLang="zh-CN" dirty="0" smtClean="0"/>
              <a:t>− c = lm, a − c = (a − b) + (b − c) = km + lm </a:t>
            </a:r>
            <a:r>
              <a:rPr lang="en-US" altLang="zh-CN" dirty="0" smtClean="0"/>
              <a:t>= (</a:t>
            </a:r>
            <a:r>
              <a:rPr lang="en-US" altLang="zh-CN" dirty="0" smtClean="0"/>
              <a:t>k + l)m</a:t>
            </a: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78463" y="2643182"/>
            <a:ext cx="406553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3200" b="1" dirty="0" smtClean="0"/>
              <a:t>Congruence Modulo </a:t>
            </a:r>
            <a:r>
              <a:rPr lang="en-US" altLang="zh-CN" sz="3200" b="1" i="1" dirty="0" smtClean="0"/>
              <a:t>m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Suppose that R is the relation on the set of strings of English letters such that </a:t>
            </a:r>
            <a:r>
              <a:rPr lang="en-US" altLang="zh-CN" dirty="0" err="1" smtClean="0"/>
              <a:t>aRb</a:t>
            </a:r>
            <a:r>
              <a:rPr lang="en-US" altLang="zh-CN" dirty="0" smtClean="0"/>
              <a:t> if and </a:t>
            </a:r>
            <a:r>
              <a:rPr lang="en-US" altLang="zh-CN" dirty="0" smtClean="0"/>
              <a:t>only if </a:t>
            </a:r>
            <a:r>
              <a:rPr lang="en-US" altLang="zh-CN" dirty="0" smtClean="0"/>
              <a:t>l(a) = l(b), where l(x) is the length of the string x. </a:t>
            </a:r>
            <a:endParaRPr lang="en-US" altLang="zh-CN" dirty="0" smtClean="0"/>
          </a:p>
          <a:p>
            <a:r>
              <a:rPr lang="en-US" altLang="zh-CN" dirty="0" smtClean="0"/>
              <a:t>Is </a:t>
            </a:r>
            <a:r>
              <a:rPr lang="en-US" altLang="zh-CN" dirty="0" smtClean="0"/>
              <a:t>R an equivalence relation?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Let n be a positive integer and S a set of strings. Suppose that </a:t>
            </a:r>
            <a:r>
              <a:rPr lang="en-US" altLang="zh-CN" sz="2400" i="1" dirty="0" err="1" smtClean="0"/>
              <a:t>R</a:t>
            </a:r>
            <a:r>
              <a:rPr lang="en-US" altLang="zh-CN" sz="2400" i="1" baseline="-25000" dirty="0" err="1" smtClean="0"/>
              <a:t>n</a:t>
            </a:r>
            <a:r>
              <a:rPr lang="en-US" altLang="zh-CN" sz="2400" dirty="0" smtClean="0"/>
              <a:t> is the relation on S </a:t>
            </a:r>
            <a:r>
              <a:rPr lang="en-US" altLang="zh-CN" sz="2400" dirty="0" smtClean="0"/>
              <a:t>such that </a:t>
            </a:r>
            <a:r>
              <a:rPr lang="en-US" altLang="zh-CN" sz="2400" dirty="0" err="1" smtClean="0"/>
              <a:t>s</a:t>
            </a:r>
            <a:r>
              <a:rPr lang="en-US" altLang="zh-CN" sz="2400" i="1" dirty="0" err="1" smtClean="0"/>
              <a:t>R</a:t>
            </a:r>
            <a:r>
              <a:rPr lang="en-US" altLang="zh-CN" sz="2400" i="1" baseline="-25000" dirty="0" err="1" smtClean="0"/>
              <a:t>n</a:t>
            </a:r>
            <a:r>
              <a:rPr lang="en-US" altLang="zh-CN" sz="2400" dirty="0" err="1" smtClean="0"/>
              <a:t>t</a:t>
            </a:r>
            <a:r>
              <a:rPr lang="en-US" altLang="zh-CN" sz="2400" dirty="0" smtClean="0"/>
              <a:t> if and only if s = t , or both s and t have at least n characters and the first n </a:t>
            </a:r>
            <a:r>
              <a:rPr lang="en-US" altLang="zh-CN" sz="2400" dirty="0" smtClean="0"/>
              <a:t>characters of </a:t>
            </a:r>
            <a:r>
              <a:rPr lang="en-US" altLang="zh-CN" sz="2400" dirty="0" smtClean="0"/>
              <a:t>s and t are the same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Reflexive? </a:t>
            </a:r>
            <a:endParaRPr lang="en-US" altLang="zh-CN" sz="2400" dirty="0" smtClean="0"/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Symmetric? </a:t>
            </a:r>
            <a:endParaRPr lang="en-US" altLang="zh-CN" sz="2400" dirty="0" smtClean="0"/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Transitive? 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71934" y="3643314"/>
            <a:ext cx="4857784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 smtClean="0"/>
              <a:t>In </a:t>
            </a:r>
            <a:r>
              <a:rPr lang="en-US" altLang="zh-CN" sz="2000" dirty="0" smtClean="0"/>
              <a:t>traditional C, only </a:t>
            </a:r>
            <a:r>
              <a:rPr lang="en-US" altLang="zh-CN" sz="2000" dirty="0" smtClean="0"/>
              <a:t>the first </a:t>
            </a:r>
            <a:r>
              <a:rPr lang="en-US" altLang="zh-CN" sz="2000" dirty="0" smtClean="0"/>
              <a:t>eight characters of a variable name are checked by the </a:t>
            </a:r>
            <a:r>
              <a:rPr lang="en-US" altLang="zh-CN" sz="2000" dirty="0" smtClean="0"/>
              <a:t>compiler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“divides” relation </a:t>
            </a:r>
            <a:r>
              <a:rPr lang="en-US" altLang="zh-CN" dirty="0" smtClean="0"/>
              <a:t>on </a:t>
            </a:r>
            <a:r>
              <a:rPr lang="en-US" altLang="zh-CN" dirty="0" smtClean="0"/>
              <a:t>the set of positive integers </a:t>
            </a:r>
            <a:r>
              <a:rPr lang="en-US" altLang="zh-CN" dirty="0" smtClean="0"/>
              <a:t>          an </a:t>
            </a:r>
            <a:r>
              <a:rPr lang="en-US" altLang="zh-CN" dirty="0" smtClean="0"/>
              <a:t>equivalence relation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Let R be the relation on the set of real numbers such that </a:t>
            </a:r>
            <a:r>
              <a:rPr lang="en-US" altLang="zh-CN" dirty="0" err="1" smtClean="0"/>
              <a:t>xRy</a:t>
            </a:r>
            <a:r>
              <a:rPr lang="en-US" altLang="zh-CN" dirty="0" smtClean="0"/>
              <a:t> if and only if x and y are </a:t>
            </a:r>
            <a:r>
              <a:rPr lang="en-US" altLang="zh-CN" dirty="0" smtClean="0"/>
              <a:t>real numbers </a:t>
            </a:r>
            <a:r>
              <a:rPr lang="en-US" altLang="zh-CN" dirty="0" smtClean="0"/>
              <a:t>that differ by less than 1, that is |x − y| &lt; 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33095" y="2071678"/>
            <a:ext cx="119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</a:rPr>
              <a:t>is not 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2714612" y="5286388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</a:rPr>
              <a:t>R </a:t>
            </a:r>
            <a:r>
              <a:rPr lang="en-US" altLang="zh-CN" sz="3200" dirty="0" smtClean="0">
                <a:solidFill>
                  <a:srgbClr val="C00000"/>
                </a:solidFill>
              </a:rPr>
              <a:t>is not an equivalence relation. 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1017</Words>
  <Application>Microsoft Office PowerPoint</Application>
  <PresentationFormat>全屏显示(4:3)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Discrete Math (2)</vt:lpstr>
      <vt:lpstr>Content</vt:lpstr>
      <vt:lpstr>Equivalence Relations</vt:lpstr>
      <vt:lpstr>Example 1</vt:lpstr>
      <vt:lpstr>Example 2</vt:lpstr>
      <vt:lpstr>Example 3</vt:lpstr>
      <vt:lpstr>Example 4</vt:lpstr>
      <vt:lpstr>Example 5</vt:lpstr>
      <vt:lpstr>Example 6</vt:lpstr>
      <vt:lpstr>Content</vt:lpstr>
      <vt:lpstr>Equivalence Classes</vt:lpstr>
      <vt:lpstr>Example</vt:lpstr>
      <vt:lpstr>Example</vt:lpstr>
      <vt:lpstr>Example</vt:lpstr>
      <vt:lpstr>Content</vt:lpstr>
      <vt:lpstr>Partitions</vt:lpstr>
      <vt:lpstr>Partitions</vt:lpstr>
      <vt:lpstr>Partitions</vt:lpstr>
      <vt:lpstr>Example 1</vt:lpstr>
      <vt:lpstr>Example 2</vt:lpstr>
      <vt:lpstr>Example 3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731</cp:revision>
  <dcterms:created xsi:type="dcterms:W3CDTF">2017-07-01T03:07:16Z</dcterms:created>
  <dcterms:modified xsi:type="dcterms:W3CDTF">2017-11-21T06:28:01Z</dcterms:modified>
</cp:coreProperties>
</file>